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3" r:id="rId5"/>
    <p:sldId id="287" r:id="rId6"/>
    <p:sldId id="260" r:id="rId7"/>
    <p:sldId id="262" r:id="rId8"/>
    <p:sldId id="292" r:id="rId9"/>
    <p:sldId id="288" r:id="rId10"/>
    <p:sldId id="290" r:id="rId11"/>
    <p:sldId id="291" r:id="rId12"/>
    <p:sldId id="268" r:id="rId13"/>
    <p:sldId id="279" r:id="rId14"/>
    <p:sldId id="280" r:id="rId1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5794" autoAdjust="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=""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00B8414-E46D-4BC4-84F9-60DA0AA96099}" type="datetime1">
              <a:rPr lang="pt-BR" smtClean="0"/>
              <a:t>13/11/2021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=""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B562C30-FBA0-4035-ADBC-22CA231D8FDE}" type="datetime1">
              <a:rPr lang="pt-BR" noProof="0" smtClean="0"/>
              <a:t>13/11/2021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FDDBACE-0F8F-43FD-98F0-DEE13552DAD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62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4250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259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744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133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341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428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705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708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9895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 gran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vre: Forma 17">
            <a:extLst>
              <a:ext uri="{FF2B5EF4-FFF2-40B4-BE49-F238E27FC236}">
                <a16:creationId xmlns=""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>
              <a:solidFill>
                <a:schemeClr val="tx1"/>
              </a:solidFill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=""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3" name="Espaço Reservado para Imagem 22">
            <a:extLst>
              <a:ext uri="{FF2B5EF4-FFF2-40B4-BE49-F238E27FC236}">
                <a16:creationId xmlns=""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rtlCol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Inserir ou arrastar e soltar </a:t>
            </a:r>
            <a:br>
              <a:rPr lang="pt-BR" noProof="0"/>
            </a:br>
            <a:r>
              <a:rPr lang="pt-BR" noProof="0"/>
              <a:t>a foto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=""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do slide</a:t>
            </a:r>
          </a:p>
        </p:txBody>
      </p:sp>
      <p:sp>
        <p:nvSpPr>
          <p:cNvPr id="21" name="Subtítulo 2">
            <a:extLst>
              <a:ext uri="{FF2B5EF4-FFF2-40B4-BE49-F238E27FC236}">
                <a16:creationId xmlns=""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=""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 demarc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o 20">
            <a:extLst>
              <a:ext uri="{FF2B5EF4-FFF2-40B4-BE49-F238E27FC236}">
                <a16:creationId xmlns=""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orma livre: Forma 21">
              <a:extLst>
                <a:ext uri="{FF2B5EF4-FFF2-40B4-BE49-F238E27FC236}">
                  <a16:creationId xmlns=""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0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=""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0"/>
            </a:p>
          </p:txBody>
        </p:sp>
      </p:grpSp>
      <p:sp>
        <p:nvSpPr>
          <p:cNvPr id="10" name="Espaço Reservado para Conteúdo 2">
            <a:extLst>
              <a:ext uri="{FF2B5EF4-FFF2-40B4-BE49-F238E27FC236}">
                <a16:creationId xmlns=""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 da seção 1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=""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=""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 da seção 2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=""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=""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 da seção 3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=""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=""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=""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7" name="Espaço Reservado para Texto 4">
            <a:extLst>
              <a:ext uri="{FF2B5EF4-FFF2-40B4-BE49-F238E27FC236}">
                <a16:creationId xmlns=""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24" name="Forma livre: Forma 23">
            <a:extLst>
              <a:ext uri="{FF2B5EF4-FFF2-40B4-BE49-F238E27FC236}">
                <a16:creationId xmlns=""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6" name="Seta: para a direita 25">
            <a:extLst>
              <a:ext uri="{FF2B5EF4-FFF2-40B4-BE49-F238E27FC236}">
                <a16:creationId xmlns=""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8" name="Forma livre: Forma 27">
            <a:extLst>
              <a:ext uri="{FF2B5EF4-FFF2-40B4-BE49-F238E27FC236}">
                <a16:creationId xmlns=""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9" name="Seta: para a direita 28">
            <a:extLst>
              <a:ext uri="{FF2B5EF4-FFF2-40B4-BE49-F238E27FC236}">
                <a16:creationId xmlns=""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de seta em linha reta 12">
            <a:extLst>
              <a:ext uri="{FF2B5EF4-FFF2-40B4-BE49-F238E27FC236}">
                <a16:creationId xmlns=""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ço Reservado para Texto 10">
            <a:extLst>
              <a:ext uri="{FF2B5EF4-FFF2-40B4-BE49-F238E27FC236}">
                <a16:creationId xmlns=""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=""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=""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=""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=""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=""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=""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=""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=""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=""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=""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=""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=""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=""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=""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=""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=""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=""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=""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3" name="Espaço Reservado para Texto 10">
            <a:extLst>
              <a:ext uri="{FF2B5EF4-FFF2-40B4-BE49-F238E27FC236}">
                <a16:creationId xmlns=""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4" name="Espaço Reservado para Texto 10">
            <a:extLst>
              <a:ext uri="{FF2B5EF4-FFF2-40B4-BE49-F238E27FC236}">
                <a16:creationId xmlns=""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=""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=""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=""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0" name="Espaço Reservado para Texto 3">
            <a:extLst>
              <a:ext uri="{FF2B5EF4-FFF2-40B4-BE49-F238E27FC236}">
                <a16:creationId xmlns=""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noProof="0"/>
              <a:t>Título do item</a:t>
            </a:r>
          </a:p>
        </p:txBody>
      </p:sp>
      <p:sp>
        <p:nvSpPr>
          <p:cNvPr id="41" name="Espaço Reservado para Texto 36">
            <a:extLst>
              <a:ext uri="{FF2B5EF4-FFF2-40B4-BE49-F238E27FC236}">
                <a16:creationId xmlns=""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Mês, Ano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=""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39" name="Espaço Reservado para Texto 4">
            <a:extLst>
              <a:ext uri="{FF2B5EF4-FFF2-40B4-BE49-F238E27FC236}">
                <a16:creationId xmlns=""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de 3 memb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a livre: Forma 27">
            <a:extLst>
              <a:ext uri="{FF2B5EF4-FFF2-40B4-BE49-F238E27FC236}">
                <a16:creationId xmlns=""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9" name="Forma livre: Forma 28">
            <a:extLst>
              <a:ext uri="{FF2B5EF4-FFF2-40B4-BE49-F238E27FC236}">
                <a16:creationId xmlns=""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7" name="Espaço Reservado para Imagem 26">
            <a:extLst>
              <a:ext uri="{FF2B5EF4-FFF2-40B4-BE49-F238E27FC236}">
                <a16:creationId xmlns=""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26" name="Espaço Reservado para Imagem 25">
            <a:extLst>
              <a:ext uri="{FF2B5EF4-FFF2-40B4-BE49-F238E27FC236}">
                <a16:creationId xmlns=""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25" name="Espaço Reservado para Imagem 24">
            <a:extLst>
              <a:ext uri="{FF2B5EF4-FFF2-40B4-BE49-F238E27FC236}">
                <a16:creationId xmlns=""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39" name="Espaço Reservado para Texto 8">
            <a:extLst>
              <a:ext uri="{FF2B5EF4-FFF2-40B4-BE49-F238E27FC236}">
                <a16:creationId xmlns=""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=""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Biografia curta</a:t>
            </a:r>
          </a:p>
        </p:txBody>
      </p:sp>
      <p:sp>
        <p:nvSpPr>
          <p:cNvPr id="43" name="Espaço Reservado para Texto 8">
            <a:extLst>
              <a:ext uri="{FF2B5EF4-FFF2-40B4-BE49-F238E27FC236}">
                <a16:creationId xmlns=""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5" name="Espaço Reservado para Texto 8">
            <a:extLst>
              <a:ext uri="{FF2B5EF4-FFF2-40B4-BE49-F238E27FC236}">
                <a16:creationId xmlns=""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=""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Biografia curta</a:t>
            </a:r>
          </a:p>
        </p:txBody>
      </p:sp>
      <p:sp>
        <p:nvSpPr>
          <p:cNvPr id="47" name="Espaço Reservado para Texto 8">
            <a:extLst>
              <a:ext uri="{FF2B5EF4-FFF2-40B4-BE49-F238E27FC236}">
                <a16:creationId xmlns=""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9" name="Espaço Reservado para Texto 8">
            <a:extLst>
              <a:ext uri="{FF2B5EF4-FFF2-40B4-BE49-F238E27FC236}">
                <a16:creationId xmlns=""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50" name="Espaço Reservado para Texto 10">
            <a:extLst>
              <a:ext uri="{FF2B5EF4-FFF2-40B4-BE49-F238E27FC236}">
                <a16:creationId xmlns=""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Biografia curta</a:t>
            </a:r>
          </a:p>
        </p:txBody>
      </p:sp>
      <p:sp>
        <p:nvSpPr>
          <p:cNvPr id="51" name="Espaço Reservado para Texto 8">
            <a:extLst>
              <a:ext uri="{FF2B5EF4-FFF2-40B4-BE49-F238E27FC236}">
                <a16:creationId xmlns=""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=""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1" name="Espaço Reservado para Texto 4">
            <a:extLst>
              <a:ext uri="{FF2B5EF4-FFF2-40B4-BE49-F238E27FC236}">
                <a16:creationId xmlns=""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=""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de 6 memb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=""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orma livre: Forma 47">
              <a:extLst>
                <a:ext uri="{FF2B5EF4-FFF2-40B4-BE49-F238E27FC236}">
                  <a16:creationId xmlns=""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0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=""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0"/>
            </a:p>
          </p:txBody>
        </p:sp>
      </p:grpSp>
      <p:sp>
        <p:nvSpPr>
          <p:cNvPr id="47" name="Espaço Reservado para Imagem 46">
            <a:extLst>
              <a:ext uri="{FF2B5EF4-FFF2-40B4-BE49-F238E27FC236}">
                <a16:creationId xmlns=""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46" name="Espaço Reservado para Imagem 45">
            <a:extLst>
              <a:ext uri="{FF2B5EF4-FFF2-40B4-BE49-F238E27FC236}">
                <a16:creationId xmlns=""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45" name="Espaço Reservado para Imagem 44">
            <a:extLst>
              <a:ext uri="{FF2B5EF4-FFF2-40B4-BE49-F238E27FC236}">
                <a16:creationId xmlns=""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44" name="Espaço Reservado para Imagem 43">
            <a:extLst>
              <a:ext uri="{FF2B5EF4-FFF2-40B4-BE49-F238E27FC236}">
                <a16:creationId xmlns=""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43" name="Espaço Reservado para Imagem 42">
            <a:extLst>
              <a:ext uri="{FF2B5EF4-FFF2-40B4-BE49-F238E27FC236}">
                <a16:creationId xmlns=""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42" name="Espaço Reservado para Imagem 41">
            <a:extLst>
              <a:ext uri="{FF2B5EF4-FFF2-40B4-BE49-F238E27FC236}">
                <a16:creationId xmlns=""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=""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=""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6" name="Espaço Reservado para Texto 8">
            <a:extLst>
              <a:ext uri="{FF2B5EF4-FFF2-40B4-BE49-F238E27FC236}">
                <a16:creationId xmlns=""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=""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40" name="Espaço Reservado para Texto 8">
            <a:extLst>
              <a:ext uri="{FF2B5EF4-FFF2-40B4-BE49-F238E27FC236}">
                <a16:creationId xmlns=""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=""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52" name="Espaço Reservado para Texto 8">
            <a:extLst>
              <a:ext uri="{FF2B5EF4-FFF2-40B4-BE49-F238E27FC236}">
                <a16:creationId xmlns=""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53" name="Espaço Reservado para Texto 10">
            <a:extLst>
              <a:ext uri="{FF2B5EF4-FFF2-40B4-BE49-F238E27FC236}">
                <a16:creationId xmlns=""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57" name="Espaço Reservado para Texto 8">
            <a:extLst>
              <a:ext uri="{FF2B5EF4-FFF2-40B4-BE49-F238E27FC236}">
                <a16:creationId xmlns=""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58" name="Espaço Reservado para Texto 10">
            <a:extLst>
              <a:ext uri="{FF2B5EF4-FFF2-40B4-BE49-F238E27FC236}">
                <a16:creationId xmlns=""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59" name="Espaço Reservado para Texto 8">
            <a:extLst>
              <a:ext uri="{FF2B5EF4-FFF2-40B4-BE49-F238E27FC236}">
                <a16:creationId xmlns=""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=""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=""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7" name="Espaço Reservado para Texto 4">
            <a:extLst>
              <a:ext uri="{FF2B5EF4-FFF2-40B4-BE49-F238E27FC236}">
                <a16:creationId xmlns=""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pic>
        <p:nvPicPr>
          <p:cNvPr id="50" name="Imagem 49">
            <a:extLst>
              <a:ext uri="{FF2B5EF4-FFF2-40B4-BE49-F238E27FC236}">
                <a16:creationId xmlns=""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ção_2 com imagem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: Forma 15">
            <a:extLst>
              <a:ext uri="{FF2B5EF4-FFF2-40B4-BE49-F238E27FC236}">
                <a16:creationId xmlns=""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11" name="Forma livre: Forma 10">
            <a:extLst>
              <a:ext uri="{FF2B5EF4-FFF2-40B4-BE49-F238E27FC236}">
                <a16:creationId xmlns=""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rtlCol="0"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Obrigado </a:t>
            </a:r>
            <a:br>
              <a:rPr lang="pt-BR" noProof="0"/>
            </a:br>
            <a:r>
              <a:rPr lang="pt-BR" noProof="0"/>
              <a:t>Você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=""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=""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Subtítulo 2">
            <a:extLst>
              <a:ext uri="{FF2B5EF4-FFF2-40B4-BE49-F238E27FC236}">
                <a16:creationId xmlns=""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Nome completo</a:t>
            </a:r>
          </a:p>
        </p:txBody>
      </p:sp>
      <p:sp>
        <p:nvSpPr>
          <p:cNvPr id="12" name="Espaço Reservado para Texto 4">
            <a:extLst>
              <a:ext uri="{FF2B5EF4-FFF2-40B4-BE49-F238E27FC236}">
                <a16:creationId xmlns=""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Telefone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=""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Email</a:t>
            </a:r>
          </a:p>
        </p:txBody>
      </p:sp>
      <p:sp>
        <p:nvSpPr>
          <p:cNvPr id="15" name="Espaço Reservado para Texto 15">
            <a:extLst>
              <a:ext uri="{FF2B5EF4-FFF2-40B4-BE49-F238E27FC236}">
                <a16:creationId xmlns=""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Site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=""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: Forma 10">
            <a:extLst>
              <a:ext uri="{FF2B5EF4-FFF2-40B4-BE49-F238E27FC236}">
                <a16:creationId xmlns=""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 com imagem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: Forma 11">
            <a:extLst>
              <a:ext uri="{FF2B5EF4-FFF2-40B4-BE49-F238E27FC236}">
                <a16:creationId xmlns=""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=""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Insira ou arraste e solte sua foto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e seção com imagem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: Forma 15">
            <a:extLst>
              <a:ext uri="{FF2B5EF4-FFF2-40B4-BE49-F238E27FC236}">
                <a16:creationId xmlns=""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00" y="2781300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=""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=""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  <p:sp>
        <p:nvSpPr>
          <p:cNvPr id="12" name="Forma livre: Forma 11">
            <a:extLst>
              <a:ext uri="{FF2B5EF4-FFF2-40B4-BE49-F238E27FC236}">
                <a16:creationId xmlns=""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=""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Insira ou arraste e solte sua foto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ção_1 com imagem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: Forma 15">
            <a:extLst>
              <a:ext uri="{FF2B5EF4-FFF2-40B4-BE49-F238E27FC236}">
                <a16:creationId xmlns=""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11" name="Forma livre: Forma 10">
            <a:extLst>
              <a:ext uri="{FF2B5EF4-FFF2-40B4-BE49-F238E27FC236}">
                <a16:creationId xmlns=""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00" y="1673488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=""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=""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  <p:pic>
        <p:nvPicPr>
          <p:cNvPr id="15" name="Imagem 14">
            <a:extLst>
              <a:ext uri="{FF2B5EF4-FFF2-40B4-BE49-F238E27FC236}">
                <a16:creationId xmlns=""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=""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=""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=""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orma livre: Forma 274">
            <a:extLst>
              <a:ext uri="{FF2B5EF4-FFF2-40B4-BE49-F238E27FC236}">
                <a16:creationId xmlns=""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76" name="Forma livre: Forma 275">
            <a:extLst>
              <a:ext uri="{FF2B5EF4-FFF2-40B4-BE49-F238E27FC236}">
                <a16:creationId xmlns=""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143" name="Forma livre: Forma 142">
            <a:extLst>
              <a:ext uri="{FF2B5EF4-FFF2-40B4-BE49-F238E27FC236}">
                <a16:creationId xmlns=""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63" name="Forma livre: Forma 162">
            <a:extLst>
              <a:ext uri="{FF2B5EF4-FFF2-40B4-BE49-F238E27FC236}">
                <a16:creationId xmlns=""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87" name="Forma livre: Forma 186">
            <a:extLst>
              <a:ext uri="{FF2B5EF4-FFF2-40B4-BE49-F238E27FC236}">
                <a16:creationId xmlns=""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42" name="Forma livre: Forma 241">
            <a:extLst>
              <a:ext uri="{FF2B5EF4-FFF2-40B4-BE49-F238E27FC236}">
                <a16:creationId xmlns=""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74" name="Forma livre: Forma 273">
            <a:extLst>
              <a:ext uri="{FF2B5EF4-FFF2-40B4-BE49-F238E27FC236}">
                <a16:creationId xmlns=""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17" name="Espaço Reservado para Imagem 15">
            <a:extLst>
              <a:ext uri="{FF2B5EF4-FFF2-40B4-BE49-F238E27FC236}">
                <a16:creationId xmlns=""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=""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=""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28" name="Espaço Reservado para Imagem 15">
            <a:extLst>
              <a:ext uri="{FF2B5EF4-FFF2-40B4-BE49-F238E27FC236}">
                <a16:creationId xmlns=""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=""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=""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29" name="Espaço Reservado para Imagem 15">
            <a:extLst>
              <a:ext uri="{FF2B5EF4-FFF2-40B4-BE49-F238E27FC236}">
                <a16:creationId xmlns=""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=""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=""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0" name="Espaço Reservado para Imagem 15">
            <a:extLst>
              <a:ext uri="{FF2B5EF4-FFF2-40B4-BE49-F238E27FC236}">
                <a16:creationId xmlns=""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3" name="Espaço Reservado para Texto 8">
            <a:extLst>
              <a:ext uri="{FF2B5EF4-FFF2-40B4-BE49-F238E27FC236}">
                <a16:creationId xmlns=""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=""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1" name="Espaço Reservado para Imagem 15">
            <a:extLst>
              <a:ext uri="{FF2B5EF4-FFF2-40B4-BE49-F238E27FC236}">
                <a16:creationId xmlns=""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5" name="Espaço Reservado para Texto 8">
            <a:extLst>
              <a:ext uri="{FF2B5EF4-FFF2-40B4-BE49-F238E27FC236}">
                <a16:creationId xmlns=""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=""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=""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8" name="Espaço Reservado para o Número do Slide 17">
            <a:extLst>
              <a:ext uri="{FF2B5EF4-FFF2-40B4-BE49-F238E27FC236}">
                <a16:creationId xmlns=""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9" name="Título 18">
            <a:extLst>
              <a:ext uri="{FF2B5EF4-FFF2-40B4-BE49-F238E27FC236}">
                <a16:creationId xmlns=""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=""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=""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=""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=""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 rtlCol="0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=""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=""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=""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a livre: Forma 16">
            <a:extLst>
              <a:ext uri="{FF2B5EF4-FFF2-40B4-BE49-F238E27FC236}">
                <a16:creationId xmlns=""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/>
          </a:p>
        </p:txBody>
      </p:sp>
      <p:sp>
        <p:nvSpPr>
          <p:cNvPr id="13" name="Forma livre: Forma 12">
            <a:extLst>
              <a:ext uri="{FF2B5EF4-FFF2-40B4-BE49-F238E27FC236}">
                <a16:creationId xmlns=""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 rtlCol="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=""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59999"/>
            <a:ext cx="4186800" cy="3400227"/>
          </a:xfrm>
        </p:spPr>
        <p:txBody>
          <a:bodyPr rtlCol="0" anchor="b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=""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=""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: Forma 11">
            <a:extLst>
              <a:ext uri="{FF2B5EF4-FFF2-40B4-BE49-F238E27FC236}">
                <a16:creationId xmlns=""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/>
          </a:p>
        </p:txBody>
      </p:sp>
      <p:sp>
        <p:nvSpPr>
          <p:cNvPr id="13" name="Forma livre: Forma 12">
            <a:extLst>
              <a:ext uri="{FF2B5EF4-FFF2-40B4-BE49-F238E27FC236}">
                <a16:creationId xmlns=""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/>
          </a:p>
        </p:txBody>
      </p:sp>
      <p:sp>
        <p:nvSpPr>
          <p:cNvPr id="3" name="Espaço Reservado para Imagem 2" descr="Espaço Reservado para Imagem">
            <a:extLst>
              <a:ext uri="{FF2B5EF4-FFF2-40B4-BE49-F238E27FC236}">
                <a16:creationId xmlns=""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/>
          </a:p>
        </p:txBody>
      </p:sp>
      <p:sp>
        <p:nvSpPr>
          <p:cNvPr id="11" name="Espaço Reservado para Texto 3">
            <a:extLst>
              <a:ext uri="{FF2B5EF4-FFF2-40B4-BE49-F238E27FC236}">
                <a16:creationId xmlns=""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=""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3X, opç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a livre: Forma 22">
            <a:extLst>
              <a:ext uri="{FF2B5EF4-FFF2-40B4-BE49-F238E27FC236}">
                <a16:creationId xmlns=""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4" name="Forma livre: Forma 23">
            <a:extLst>
              <a:ext uri="{FF2B5EF4-FFF2-40B4-BE49-F238E27FC236}">
                <a16:creationId xmlns=""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5" name="Forma livre: Forma 24">
            <a:extLst>
              <a:ext uri="{FF2B5EF4-FFF2-40B4-BE49-F238E27FC236}">
                <a16:creationId xmlns=""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0" name="Espaço Reservado para Imagem 15">
            <a:extLst>
              <a:ext uri="{FF2B5EF4-FFF2-40B4-BE49-F238E27FC236}">
                <a16:creationId xmlns=""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=""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=""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21" name="Espaço Reservado para Imagem 15">
            <a:extLst>
              <a:ext uri="{FF2B5EF4-FFF2-40B4-BE49-F238E27FC236}">
                <a16:creationId xmlns=""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=""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=""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22" name="Espaço Reservado para Imagem 15">
            <a:extLst>
              <a:ext uri="{FF2B5EF4-FFF2-40B4-BE49-F238E27FC236}">
                <a16:creationId xmlns=""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=""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=""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=""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=""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6" name="Espaço Reservado para Texto 4">
            <a:extLst>
              <a:ext uri="{FF2B5EF4-FFF2-40B4-BE49-F238E27FC236}">
                <a16:creationId xmlns=""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3X, opção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rma livre: Forma 42">
            <a:extLst>
              <a:ext uri="{FF2B5EF4-FFF2-40B4-BE49-F238E27FC236}">
                <a16:creationId xmlns=""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>
              <a:solidFill>
                <a:schemeClr val="tx1"/>
              </a:solidFill>
            </a:endParaRP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=""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29" name="Forma livre: Forma 28">
            <a:extLst>
              <a:ext uri="{FF2B5EF4-FFF2-40B4-BE49-F238E27FC236}">
                <a16:creationId xmlns=""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0" name="Forma livre: Forma 29">
            <a:extLst>
              <a:ext uri="{FF2B5EF4-FFF2-40B4-BE49-F238E27FC236}">
                <a16:creationId xmlns=""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7" name="Forma livre: Forma 36">
            <a:extLst>
              <a:ext uri="{FF2B5EF4-FFF2-40B4-BE49-F238E27FC236}">
                <a16:creationId xmlns=""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4" name="Espaço Reservado para Imagem 15">
            <a:extLst>
              <a:ext uri="{FF2B5EF4-FFF2-40B4-BE49-F238E27FC236}">
                <a16:creationId xmlns=""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=""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=""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5" name="Espaço Reservado para Imagem 15">
            <a:extLst>
              <a:ext uri="{FF2B5EF4-FFF2-40B4-BE49-F238E27FC236}">
                <a16:creationId xmlns=""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=""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=""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6" name="Espaço Reservado para Imagem 15">
            <a:extLst>
              <a:ext uri="{FF2B5EF4-FFF2-40B4-BE49-F238E27FC236}">
                <a16:creationId xmlns=""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=""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do slide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pic>
        <p:nvPicPr>
          <p:cNvPr id="44" name="Imagem 43">
            <a:extLst>
              <a:ext uri="{FF2B5EF4-FFF2-40B4-BE49-F238E27FC236}">
                <a16:creationId xmlns=""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4X, opção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rma livre: Forma 49">
            <a:extLst>
              <a:ext uri="{FF2B5EF4-FFF2-40B4-BE49-F238E27FC236}">
                <a16:creationId xmlns=""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>
              <a:solidFill>
                <a:schemeClr val="tx1"/>
              </a:solidFill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=""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9" name="Forma livre: Forma 38">
            <a:extLst>
              <a:ext uri="{FF2B5EF4-FFF2-40B4-BE49-F238E27FC236}">
                <a16:creationId xmlns=""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40" name="Forma livre: Forma 39">
            <a:extLst>
              <a:ext uri="{FF2B5EF4-FFF2-40B4-BE49-F238E27FC236}">
                <a16:creationId xmlns=""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41" name="Forma livre: Forma 40">
            <a:extLst>
              <a:ext uri="{FF2B5EF4-FFF2-40B4-BE49-F238E27FC236}">
                <a16:creationId xmlns=""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3" name="Espaço Reservado para Imagem 15">
            <a:extLst>
              <a:ext uri="{FF2B5EF4-FFF2-40B4-BE49-F238E27FC236}">
                <a16:creationId xmlns=""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=""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=""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4" name="Espaço Reservado para Imagem 15">
            <a:extLst>
              <a:ext uri="{FF2B5EF4-FFF2-40B4-BE49-F238E27FC236}">
                <a16:creationId xmlns=""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=""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=""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7" name="Espaço Reservado para Imagem 15">
            <a:extLst>
              <a:ext uri="{FF2B5EF4-FFF2-40B4-BE49-F238E27FC236}">
                <a16:creationId xmlns=""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25" name="Espaço Reservado para Texto 8">
            <a:extLst>
              <a:ext uri="{FF2B5EF4-FFF2-40B4-BE49-F238E27FC236}">
                <a16:creationId xmlns=""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=""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8" name="Espaço Reservado para Imagem 15">
            <a:extLst>
              <a:ext uri="{FF2B5EF4-FFF2-40B4-BE49-F238E27FC236}">
                <a16:creationId xmlns=""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27" name="Espaço Reservado para Texto 8">
            <a:extLst>
              <a:ext uri="{FF2B5EF4-FFF2-40B4-BE49-F238E27FC236}">
                <a16:creationId xmlns=""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=""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=""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51" name="Título 1">
            <a:extLst>
              <a:ext uri="{FF2B5EF4-FFF2-40B4-BE49-F238E27FC236}">
                <a16:creationId xmlns=""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do slide</a:t>
            </a:r>
          </a:p>
        </p:txBody>
      </p:sp>
      <p:sp>
        <p:nvSpPr>
          <p:cNvPr id="52" name="Subtítulo 2">
            <a:extLst>
              <a:ext uri="{FF2B5EF4-FFF2-40B4-BE49-F238E27FC236}">
                <a16:creationId xmlns=""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=""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to Digital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rma livre: Forma 19">
            <a:extLst>
              <a:ext uri="{FF2B5EF4-FFF2-40B4-BE49-F238E27FC236}">
                <a16:creationId xmlns=""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1" name="Forma livre: Forma 20">
            <a:extLst>
              <a:ext uri="{FF2B5EF4-FFF2-40B4-BE49-F238E27FC236}">
                <a16:creationId xmlns=""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=""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7" name="Título 1">
            <a:extLst>
              <a:ext uri="{FF2B5EF4-FFF2-40B4-BE49-F238E27FC236}">
                <a16:creationId xmlns=""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do slide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=""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78276" y="4362628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=""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=""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Espaço Reservado para Imagem 10">
            <a:extLst>
              <a:ext uri="{FF2B5EF4-FFF2-40B4-BE49-F238E27FC236}">
                <a16:creationId xmlns=""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Insira ou arraste e solte o design da tela aqui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s Grandes, Opç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=""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2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=""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=""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3" name="Espaço Reservado para Texto 4">
            <a:extLst>
              <a:ext uri="{FF2B5EF4-FFF2-40B4-BE49-F238E27FC236}">
                <a16:creationId xmlns=""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=""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s Grandes, Opçã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rma livre: Forma 20">
            <a:extLst>
              <a:ext uri="{FF2B5EF4-FFF2-40B4-BE49-F238E27FC236}">
                <a16:creationId xmlns=""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0" name="Forma livre: Forma 19">
            <a:extLst>
              <a:ext uri="{FF2B5EF4-FFF2-40B4-BE49-F238E27FC236}">
                <a16:creationId xmlns=""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8" name="Espaço Reservado para Texto 9">
            <a:extLst>
              <a:ext uri="{FF2B5EF4-FFF2-40B4-BE49-F238E27FC236}">
                <a16:creationId xmlns=""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noProof="0"/>
              <a:t>Cabeçalho da Seção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=""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noProof="0"/>
              <a:t>Cabeçalho da seção</a:t>
            </a:r>
          </a:p>
        </p:txBody>
      </p:sp>
      <p:sp>
        <p:nvSpPr>
          <p:cNvPr id="19" name="Forma livre: Forma 18">
            <a:extLst>
              <a:ext uri="{FF2B5EF4-FFF2-40B4-BE49-F238E27FC236}">
                <a16:creationId xmlns=""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6" name="Espaço Reservado para Texto 3">
            <a:extLst>
              <a:ext uri="{FF2B5EF4-FFF2-40B4-BE49-F238E27FC236}">
                <a16:creationId xmlns=""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10" name="Espaço Reservado para Texto 3">
            <a:extLst>
              <a:ext uri="{FF2B5EF4-FFF2-40B4-BE49-F238E27FC236}">
                <a16:creationId xmlns=""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=""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=""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pt-BR" noProof="0"/>
              <a:t>2</a:t>
            </a:r>
          </a:p>
        </p:txBody>
      </p:sp>
      <p:sp>
        <p:nvSpPr>
          <p:cNvPr id="14" name="Espaço Reservado para Texto 5">
            <a:extLst>
              <a:ext uri="{FF2B5EF4-FFF2-40B4-BE49-F238E27FC236}">
                <a16:creationId xmlns=""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=""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pt-BR" noProof="0"/>
              <a:t>3</a:t>
            </a:r>
          </a:p>
        </p:txBody>
      </p:sp>
      <p:sp>
        <p:nvSpPr>
          <p:cNvPr id="15" name="Espaço Reservado para Texto 9">
            <a:extLst>
              <a:ext uri="{FF2B5EF4-FFF2-40B4-BE49-F238E27FC236}">
                <a16:creationId xmlns=""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=""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7" name="Espaço Reservado para o Número do Slide 16">
            <a:extLst>
              <a:ext uri="{FF2B5EF4-FFF2-40B4-BE49-F238E27FC236}">
                <a16:creationId xmlns=""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8" name="Espaço Reservado para Texto 4">
            <a:extLst>
              <a:ext uri="{FF2B5EF4-FFF2-40B4-BE49-F238E27FC236}">
                <a16:creationId xmlns=""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grpSp>
        <p:nvGrpSpPr>
          <p:cNvPr id="192" name="Grupo 191">
            <a:extLst>
              <a:ext uri="{FF2B5EF4-FFF2-40B4-BE49-F238E27FC236}">
                <a16:creationId xmlns=""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orma livre: Forma 178">
              <a:extLst>
                <a:ext uri="{FF2B5EF4-FFF2-40B4-BE49-F238E27FC236}">
                  <a16:creationId xmlns=""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grpSp>
          <p:nvGrpSpPr>
            <p:cNvPr id="182" name="Grupo 181">
              <a:extLst>
                <a:ext uri="{FF2B5EF4-FFF2-40B4-BE49-F238E27FC236}">
                  <a16:creationId xmlns=""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orma livre: Forma 182">
                <a:extLst>
                  <a:ext uri="{FF2B5EF4-FFF2-40B4-BE49-F238E27FC236}">
                    <a16:creationId xmlns=""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4" name="Forma livre: Forma 183">
                <a:extLst>
                  <a:ext uri="{FF2B5EF4-FFF2-40B4-BE49-F238E27FC236}">
                    <a16:creationId xmlns=""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5" name="Forma livre: Forma 184">
                <a:extLst>
                  <a:ext uri="{FF2B5EF4-FFF2-40B4-BE49-F238E27FC236}">
                    <a16:creationId xmlns=""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6" name="Forma livre: Forma 185">
                <a:extLst>
                  <a:ext uri="{FF2B5EF4-FFF2-40B4-BE49-F238E27FC236}">
                    <a16:creationId xmlns=""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7" name="Forma livre: Forma 186">
                <a:extLst>
                  <a:ext uri="{FF2B5EF4-FFF2-40B4-BE49-F238E27FC236}">
                    <a16:creationId xmlns=""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8" name="Forma livre: Forma 187">
                <a:extLst>
                  <a:ext uri="{FF2B5EF4-FFF2-40B4-BE49-F238E27FC236}">
                    <a16:creationId xmlns=""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9" name="Forma livre: Forma 188">
                <a:extLst>
                  <a:ext uri="{FF2B5EF4-FFF2-40B4-BE49-F238E27FC236}">
                    <a16:creationId xmlns=""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90" name="Forma livre: Forma 189">
                <a:extLst>
                  <a:ext uri="{FF2B5EF4-FFF2-40B4-BE49-F238E27FC236}">
                    <a16:creationId xmlns=""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91" name="Forma livre: Forma 190">
                <a:extLst>
                  <a:ext uri="{FF2B5EF4-FFF2-40B4-BE49-F238E27FC236}">
                    <a16:creationId xmlns=""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ço n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=""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exto 5">
            <a:extLst>
              <a:ext uri="{FF2B5EF4-FFF2-40B4-BE49-F238E27FC236}">
                <a16:creationId xmlns=""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0" name="Espaço Reservado para Texto 5">
            <a:extLst>
              <a:ext uri="{FF2B5EF4-FFF2-40B4-BE49-F238E27FC236}">
                <a16:creationId xmlns=""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1" name="Espaço Reservado para Texto 5">
            <a:extLst>
              <a:ext uri="{FF2B5EF4-FFF2-40B4-BE49-F238E27FC236}">
                <a16:creationId xmlns=""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2" name="Espaço Reservado para Texto 5">
            <a:extLst>
              <a:ext uri="{FF2B5EF4-FFF2-40B4-BE49-F238E27FC236}">
                <a16:creationId xmlns=""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=""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pic>
        <p:nvPicPr>
          <p:cNvPr id="12" name="Imagem 11">
            <a:extLst>
              <a:ext uri="{FF2B5EF4-FFF2-40B4-BE49-F238E27FC236}">
                <a16:creationId xmlns=""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Espaço Reservado para o Número do Slide 3">
            <a:extLst>
              <a:ext uri="{FF2B5EF4-FFF2-40B4-BE49-F238E27FC236}">
                <a16:creationId xmlns=""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rtlCol="0" anchor="ctr"/>
          <a:lstStyle>
            <a:lvl1pPr algn="ctr">
              <a:defRPr lang="en-ZA" sz="1000" smtClean="0">
                <a:solidFill>
                  <a:schemeClr val="bg1"/>
                </a:solidFill>
              </a:defRPr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3260" y="3133725"/>
            <a:ext cx="4960017" cy="2078700"/>
          </a:xfrm>
        </p:spPr>
        <p:txBody>
          <a:bodyPr rtlCol="0"/>
          <a:lstStyle/>
          <a:p>
            <a:pPr rtl="0"/>
            <a:r>
              <a:rPr lang="pt-BR" dirty="0" smtClean="0"/>
              <a:t>Lista de compras inteligente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8342130" y="5309107"/>
            <a:ext cx="358655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Aluno: Gabriel ramos de Sousa</a:t>
            </a:r>
          </a:p>
          <a:p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Orientador: André Lucio De Oliveira</a:t>
            </a:r>
          </a:p>
          <a:p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Curso: Sistemas da Informação</a:t>
            </a:r>
          </a:p>
          <a:p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Campus: Tijuca</a:t>
            </a:r>
          </a:p>
        </p:txBody>
      </p:sp>
      <p:pic>
        <p:nvPicPr>
          <p:cNvPr id="13" name="Espaço Reservado para Imagem 1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" b="764"/>
          <a:stretch>
            <a:fillRect/>
          </a:stretch>
        </p:blipFill>
        <p:spPr>
          <a:xfrm>
            <a:off x="1591342" y="1388270"/>
            <a:ext cx="4107914" cy="4216528"/>
          </a:xfr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>
            <a:extLst>
              <a:ext uri="{FF2B5EF4-FFF2-40B4-BE49-F238E27FC236}">
                <a16:creationId xmlns="" xmlns:a16="http://schemas.microsoft.com/office/drawing/2014/main" id="{28DBCB88-247D-49E4-8FCA-2BC56F1AE0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</p:spPr>
        <p:txBody>
          <a:bodyPr rtlCol="0"/>
          <a:lstStyle/>
          <a:p>
            <a:pPr rtl="0"/>
            <a:fld id="{B67B645E-C5E5-4727-B977-D372A0AA71D9}" type="slidenum">
              <a:rPr lang="pt-BR" noProof="1" dirty="0" smtClean="0"/>
              <a:pPr rtl="0"/>
              <a:t>10</a:t>
            </a:fld>
            <a:endParaRPr lang="pt-BR" noProof="1"/>
          </a:p>
        </p:txBody>
      </p:sp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65727" y="2042983"/>
            <a:ext cx="3863221" cy="1459741"/>
          </a:xfrm>
        </p:spPr>
        <p:txBody>
          <a:bodyPr rtlCol="0"/>
          <a:lstStyle/>
          <a:p>
            <a:r>
              <a:rPr lang="pt-BR" noProof="1"/>
              <a:t>Desafios e Aprendizados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pic>
        <p:nvPicPr>
          <p:cNvPr id="16" name="Espaço Reservado para Imagem 15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r="1930"/>
          <a:stretch>
            <a:fillRect/>
          </a:stretch>
        </p:blipFill>
        <p:spPr>
          <a:xfrm>
            <a:off x="4044778" y="261937"/>
            <a:ext cx="3912629" cy="4002784"/>
          </a:xfrm>
        </p:spPr>
      </p:pic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191921" y="1781102"/>
            <a:ext cx="4793714" cy="2078699"/>
          </a:xfrm>
        </p:spPr>
        <p:txBody>
          <a:bodyPr rtlCol="0"/>
          <a:lstStyle/>
          <a:p>
            <a:pPr rtl="0"/>
            <a:r>
              <a:rPr lang="pt-BR" dirty="0" smtClean="0"/>
              <a:t>Obrigado !!</a:t>
            </a:r>
            <a:endParaRPr lang="pt-BR" dirty="0"/>
          </a:p>
        </p:txBody>
      </p:sp>
      <p:sp>
        <p:nvSpPr>
          <p:cNvPr id="19" name="Espaço Reservado para o Número do Slide 18">
            <a:extLst>
              <a:ext uri="{FF2B5EF4-FFF2-40B4-BE49-F238E27FC236}">
                <a16:creationId xmlns=""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  <a:pPr rtl="0"/>
              <a:t>11</a:t>
            </a:fld>
            <a:endParaRPr lang="pt-BR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74" y="0"/>
            <a:ext cx="1892875" cy="11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7860" y="2570502"/>
            <a:ext cx="4444800" cy="2728844"/>
          </a:xfrm>
        </p:spPr>
        <p:txBody>
          <a:bodyPr rtlCol="0"/>
          <a:lstStyle/>
          <a:p>
            <a:r>
              <a:rPr lang="pt-BR" dirty="0"/>
              <a:t>Serviço</a:t>
            </a:r>
          </a:p>
          <a:p>
            <a:r>
              <a:rPr lang="pt-BR" dirty="0"/>
              <a:t>Criar uma </a:t>
            </a:r>
            <a:r>
              <a:rPr lang="pt-BR" dirty="0" smtClean="0"/>
              <a:t>conta</a:t>
            </a:r>
          </a:p>
          <a:p>
            <a:r>
              <a:rPr lang="pt-BR" dirty="0" smtClean="0"/>
              <a:t>Ingredientes</a:t>
            </a:r>
            <a:endParaRPr lang="pt-BR" dirty="0"/>
          </a:p>
          <a:p>
            <a:r>
              <a:rPr lang="pt-BR" dirty="0" smtClean="0"/>
              <a:t>Receitas</a:t>
            </a:r>
            <a:endParaRPr lang="pt-BR" dirty="0"/>
          </a:p>
          <a:p>
            <a:pPr lvl="1"/>
            <a:r>
              <a:rPr lang="pt-BR" dirty="0" smtClean="0"/>
              <a:t>Ingrediente e quantidade</a:t>
            </a:r>
            <a:endParaRPr lang="pt-BR" dirty="0"/>
          </a:p>
          <a:p>
            <a:pPr lvl="1"/>
            <a:r>
              <a:rPr lang="pt-BR" dirty="0"/>
              <a:t>Modo de preparo</a:t>
            </a:r>
          </a:p>
          <a:p>
            <a:r>
              <a:rPr lang="pt-BR" dirty="0"/>
              <a:t>Planejar Cardápio Semanal</a:t>
            </a:r>
          </a:p>
          <a:p>
            <a:r>
              <a:rPr lang="pt-BR" dirty="0"/>
              <a:t>Gerar Lista de Compras</a:t>
            </a:r>
          </a:p>
        </p:txBody>
      </p:sp>
      <p:sp>
        <p:nvSpPr>
          <p:cNvPr id="25" name="Espaço Reservado para o Número do Slide 24">
            <a:extLst>
              <a:ext uri="{FF2B5EF4-FFF2-40B4-BE49-F238E27FC236}">
                <a16:creationId xmlns=""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  <a:pPr rtl="0"/>
              <a:t>2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65727" y="3245696"/>
            <a:ext cx="3863221" cy="1831553"/>
          </a:xfrm>
        </p:spPr>
        <p:txBody>
          <a:bodyPr rtlCol="0"/>
          <a:lstStyle/>
          <a:p>
            <a:r>
              <a:rPr lang="pt-BR" dirty="0" smtClean="0"/>
              <a:t>O que é a Lista de Compras Inteligente?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pic>
        <p:nvPicPr>
          <p:cNvPr id="8" name="Espaço Reservado para Imagem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87" t="-2481" r="-377" b="-15600"/>
          <a:stretch/>
        </p:blipFill>
        <p:spPr>
          <a:xfrm>
            <a:off x="4953117" y="550261"/>
            <a:ext cx="2956831" cy="3024962"/>
          </a:xfrm>
        </p:spPr>
      </p:pic>
    </p:spTree>
    <p:extLst>
      <p:ext uri="{BB962C8B-B14F-4D97-AF65-F5344CB8AC3E}">
        <p14:creationId xmlns:p14="http://schemas.microsoft.com/office/powerpoint/2010/main" val="3777460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2903" y="2908253"/>
            <a:ext cx="4444800" cy="2728844"/>
          </a:xfrm>
        </p:spPr>
        <p:txBody>
          <a:bodyPr rtlCol="0"/>
          <a:lstStyle/>
          <a:p>
            <a:r>
              <a:rPr lang="pt-BR" dirty="0"/>
              <a:t>Atualmente no mercado existem diversas aplicações e sites que disponibilizam receitas, porém sua grande maioria não possui nenhuma forma de exportar os ingredientes das receitas para uma lista de compras</a:t>
            </a:r>
            <a:r>
              <a:rPr lang="pt-BR" dirty="0" smtClean="0"/>
              <a:t>. </a:t>
            </a:r>
          </a:p>
          <a:p>
            <a:r>
              <a:rPr lang="pt-BR" dirty="0" smtClean="0"/>
              <a:t>Muito menos otimizar todas as receitas em uma única lista de compras.</a:t>
            </a:r>
            <a:endParaRPr lang="pt-BR" dirty="0"/>
          </a:p>
        </p:txBody>
      </p:sp>
      <p:sp>
        <p:nvSpPr>
          <p:cNvPr id="25" name="Espaço Reservado para o Número do Slide 24">
            <a:extLst>
              <a:ext uri="{FF2B5EF4-FFF2-40B4-BE49-F238E27FC236}">
                <a16:creationId xmlns=""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  <a:pPr rtl="0"/>
              <a:t>3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65727" y="3226527"/>
            <a:ext cx="3863221" cy="720000"/>
          </a:xfrm>
        </p:spPr>
        <p:txBody>
          <a:bodyPr rtlCol="0"/>
          <a:lstStyle/>
          <a:p>
            <a:r>
              <a:rPr lang="pt-BR" dirty="0"/>
              <a:t>Motivação</a:t>
            </a:r>
          </a:p>
        </p:txBody>
      </p:sp>
      <p:pic>
        <p:nvPicPr>
          <p:cNvPr id="5" name="Espaço Reservado para Imagem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" r="259"/>
          <a:stretch>
            <a:fillRect/>
          </a:stretch>
        </p:blipFill>
        <p:spPr>
          <a:xfrm>
            <a:off x="4670926" y="304799"/>
            <a:ext cx="3368860" cy="3446485"/>
          </a:xfr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=""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r>
              <a:rPr lang="pt-BR" dirty="0"/>
              <a:t>Otimizar seu tempo no supermercado</a:t>
            </a:r>
          </a:p>
          <a:p>
            <a:endParaRPr lang="pt-BR" dirty="0"/>
          </a:p>
          <a:p>
            <a:pPr rtl="0"/>
            <a:endParaRPr lang="pt-BR" noProof="1"/>
          </a:p>
        </p:txBody>
      </p:sp>
      <p:sp>
        <p:nvSpPr>
          <p:cNvPr id="8" name="Espaço Reservado para Texto 7">
            <a:extLst>
              <a:ext uri="{FF2B5EF4-FFF2-40B4-BE49-F238E27FC236}">
                <a16:creationId xmlns=""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62659" y="4396485"/>
            <a:ext cx="1620000" cy="686609"/>
          </a:xfrm>
        </p:spPr>
        <p:txBody>
          <a:bodyPr rtlCol="0"/>
          <a:lstStyle/>
          <a:p>
            <a:r>
              <a:rPr lang="pt-BR" dirty="0"/>
              <a:t>Evitar gastos extras</a:t>
            </a:r>
          </a:p>
          <a:p>
            <a:pPr rtl="0"/>
            <a:endParaRPr lang="pt-BR" noProof="1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=""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93518" y="4235829"/>
            <a:ext cx="1620000" cy="360000"/>
          </a:xfrm>
        </p:spPr>
        <p:txBody>
          <a:bodyPr rtlCol="0"/>
          <a:lstStyle/>
          <a:p>
            <a:r>
              <a:rPr lang="pt-BR" dirty="0"/>
              <a:t>Evitar desperdício de alimentos</a:t>
            </a:r>
          </a:p>
          <a:p>
            <a:pPr rtl="0"/>
            <a:endParaRPr lang="pt-BR" noProof="1"/>
          </a:p>
        </p:txBody>
      </p:sp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 rtlCol="0"/>
          <a:lstStyle/>
          <a:p>
            <a:pPr rtl="0"/>
            <a:r>
              <a:rPr lang="pt-BR" noProof="1" smtClean="0"/>
              <a:t>Vantagens</a:t>
            </a:r>
            <a:endParaRPr lang="pt-BR" noProof="1"/>
          </a:p>
        </p:txBody>
      </p:sp>
      <p:sp>
        <p:nvSpPr>
          <p:cNvPr id="88" name="Espaço Reservado para o Número do Slide 87">
            <a:extLst>
              <a:ext uri="{FF2B5EF4-FFF2-40B4-BE49-F238E27FC236}">
                <a16:creationId xmlns=""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1" dirty="0" smtClean="0"/>
              <a:pPr algn="ctr" rtl="0"/>
              <a:t>4</a:t>
            </a:fld>
            <a:endParaRPr lang="pt-BR" noProof="1"/>
          </a:p>
        </p:txBody>
      </p:sp>
      <p:pic>
        <p:nvPicPr>
          <p:cNvPr id="13" name="Espaço Reservado para Imagem 12"/>
          <p:cNvPicPr>
            <a:picLocks noGrp="1" noChangeAspect="1"/>
          </p:cNvPicPr>
          <p:nvPr>
            <p:ph type="pic" sz="quarter" idx="4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3822" y="2850292"/>
            <a:ext cx="678094" cy="678094"/>
          </a:xfrm>
        </p:spPr>
      </p:pic>
      <p:pic>
        <p:nvPicPr>
          <p:cNvPr id="14" name="Espaço Reservado para Imagem 13"/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87" t="-4946" r="-5358" b="-10470"/>
          <a:stretch/>
        </p:blipFill>
        <p:spPr>
          <a:xfrm>
            <a:off x="2644506" y="2809082"/>
            <a:ext cx="1456305" cy="857823"/>
          </a:xfrm>
        </p:spPr>
      </p:pic>
      <p:pic>
        <p:nvPicPr>
          <p:cNvPr id="15" name="Espaço Reservado para Imagem 14"/>
          <p:cNvPicPr>
            <a:picLocks noGrp="1" noChangeAspect="1"/>
          </p:cNvPicPr>
          <p:nvPr>
            <p:ph type="pic" sz="quarter" idx="4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 b="128"/>
          <a:stretch>
            <a:fillRect/>
          </a:stretch>
        </p:blipFill>
        <p:spPr>
          <a:xfrm>
            <a:off x="5015916" y="2707203"/>
            <a:ext cx="902614" cy="902614"/>
          </a:xfr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sp>
        <p:nvSpPr>
          <p:cNvPr id="16" name="Subtítulo 1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Por quê utilizar a Lista de Compras Inteligente?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sz="4500" noProof="1" smtClean="0"/>
              <a:t>Tecnologicas</a:t>
            </a:r>
            <a:endParaRPr lang="pt-BR" sz="4500" noProof="1"/>
          </a:p>
        </p:txBody>
      </p:sp>
      <p:sp>
        <p:nvSpPr>
          <p:cNvPr id="32" name="Espaço Reservado para o Número do Slide 31">
            <a:extLst>
              <a:ext uri="{FF2B5EF4-FFF2-40B4-BE49-F238E27FC236}">
                <a16:creationId xmlns="" xmlns:a16="http://schemas.microsoft.com/office/drawing/2014/main" id="{C592E3C7-C5F5-487D-BD26-C4DBC1741AC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noProof="1" smtClean="0"/>
              <a:pPr rtl="0"/>
              <a:t>5</a:t>
            </a:fld>
            <a:endParaRPr lang="pt-BR" noProof="1"/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sp>
        <p:nvSpPr>
          <p:cNvPr id="26" name="Google Shape;210;p10"/>
          <p:cNvSpPr/>
          <p:nvPr/>
        </p:nvSpPr>
        <p:spPr>
          <a:xfrm>
            <a:off x="8562883" y="4580550"/>
            <a:ext cx="1259700" cy="976800"/>
          </a:xfrm>
          <a:prstGeom prst="roundRect">
            <a:avLst>
              <a:gd name="adj" fmla="val 16667"/>
            </a:avLst>
          </a:prstGeom>
          <a:noFill/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 panose="020B0604020202020204"/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Google Shape;212;p10"/>
          <p:cNvSpPr/>
          <p:nvPr/>
        </p:nvSpPr>
        <p:spPr>
          <a:xfrm>
            <a:off x="1586563" y="1902216"/>
            <a:ext cx="2990872" cy="2148025"/>
          </a:xfrm>
          <a:prstGeom prst="roundRect">
            <a:avLst>
              <a:gd name="adj" fmla="val 16667"/>
            </a:avLst>
          </a:prstGeom>
          <a:noFill/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" name="Google Shape;213;p10"/>
          <p:cNvSpPr txBox="1"/>
          <p:nvPr/>
        </p:nvSpPr>
        <p:spPr>
          <a:xfrm>
            <a:off x="1586561" y="1495184"/>
            <a:ext cx="299087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Front-</a:t>
            </a:r>
            <a:r>
              <a:rPr lang="pt-B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end</a:t>
            </a:r>
            <a:endParaRPr sz="18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" name="Google Shape;216;p10"/>
          <p:cNvSpPr/>
          <p:nvPr/>
        </p:nvSpPr>
        <p:spPr>
          <a:xfrm>
            <a:off x="4919100" y="2003718"/>
            <a:ext cx="5181600" cy="1679700"/>
          </a:xfrm>
          <a:prstGeom prst="roundRect">
            <a:avLst>
              <a:gd name="adj" fmla="val 16667"/>
            </a:avLst>
          </a:prstGeom>
          <a:noFill/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" name="Google Shape;217;p10"/>
          <p:cNvSpPr txBox="1"/>
          <p:nvPr/>
        </p:nvSpPr>
        <p:spPr>
          <a:xfrm>
            <a:off x="4919100" y="1593851"/>
            <a:ext cx="51816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Back-</a:t>
            </a:r>
            <a:r>
              <a:rPr lang="pt-B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end</a:t>
            </a:r>
            <a:endParaRPr sz="18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7" name="Google Shape;219;p10" descr="Logotipo&#10;&#10;Descrição gerada automaticament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53910" y="2284331"/>
            <a:ext cx="1019429" cy="95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222;p10" descr="Logotipo&#10;&#10;Descrição gerada automaticament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696089" y="4716270"/>
            <a:ext cx="988402" cy="51396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223;p10"/>
          <p:cNvSpPr/>
          <p:nvPr/>
        </p:nvSpPr>
        <p:spPr>
          <a:xfrm>
            <a:off x="1586562" y="4580550"/>
            <a:ext cx="5112735" cy="976800"/>
          </a:xfrm>
          <a:prstGeom prst="roundRect">
            <a:avLst>
              <a:gd name="adj" fmla="val 16667"/>
            </a:avLst>
          </a:prstGeom>
          <a:noFill/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 panose="020B0604020202020204"/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" name="Google Shape;224;p10"/>
          <p:cNvSpPr txBox="1"/>
          <p:nvPr/>
        </p:nvSpPr>
        <p:spPr>
          <a:xfrm>
            <a:off x="1586561" y="4223530"/>
            <a:ext cx="452322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Outros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4" name="Google Shape;226;p10" descr="Logotipo&#10;&#10;Descrição gerada automaticamente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502080" y="4784665"/>
            <a:ext cx="1532433" cy="583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227;p10" descr="Logotipo, Ícone&#10;&#10;Descrição gerada automaticamente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003777" y="4891048"/>
            <a:ext cx="776607" cy="333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229;p10" descr="Logotipo&#10;&#10;Descrição gerada automaticamente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7012124" y="4904494"/>
            <a:ext cx="924657" cy="30796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230;p10"/>
          <p:cNvSpPr txBox="1"/>
          <p:nvPr/>
        </p:nvSpPr>
        <p:spPr>
          <a:xfrm>
            <a:off x="6874205" y="4182595"/>
            <a:ext cx="125969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Gestão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" name="Google Shape;231;p10"/>
          <p:cNvSpPr txBox="1"/>
          <p:nvPr/>
        </p:nvSpPr>
        <p:spPr>
          <a:xfrm>
            <a:off x="8357822" y="4193070"/>
            <a:ext cx="177758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Banco de Dados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" name="Google Shape;210;p10"/>
          <p:cNvSpPr/>
          <p:nvPr/>
        </p:nvSpPr>
        <p:spPr>
          <a:xfrm>
            <a:off x="6874205" y="4580550"/>
            <a:ext cx="1259700" cy="976800"/>
          </a:xfrm>
          <a:prstGeom prst="roundRect">
            <a:avLst>
              <a:gd name="adj" fmla="val 16667"/>
            </a:avLst>
          </a:prstGeom>
          <a:noFill/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 panose="020B0604020202020204"/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11" y="3213852"/>
            <a:ext cx="2289846" cy="621922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638" y="2545576"/>
            <a:ext cx="571028" cy="619114"/>
          </a:xfrm>
          <a:prstGeom prst="rect">
            <a:avLst/>
          </a:prstGeom>
        </p:spPr>
      </p:pic>
      <p:pic>
        <p:nvPicPr>
          <p:cNvPr id="55" name="Imagem 5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688" y="2580545"/>
            <a:ext cx="1044257" cy="505405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604" y="2580545"/>
            <a:ext cx="1089853" cy="622773"/>
          </a:xfrm>
          <a:prstGeom prst="rect">
            <a:avLst/>
          </a:prstGeom>
        </p:spPr>
      </p:pic>
      <p:pic>
        <p:nvPicPr>
          <p:cNvPr id="57" name="Imagem 5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686" y="2580545"/>
            <a:ext cx="1469212" cy="584145"/>
          </a:xfrm>
          <a:prstGeom prst="rect">
            <a:avLst/>
          </a:prstGeom>
        </p:spPr>
      </p:pic>
      <p:pic>
        <p:nvPicPr>
          <p:cNvPr id="58" name="Imagem 5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39" y="2554822"/>
            <a:ext cx="1021724" cy="624938"/>
          </a:xfrm>
          <a:prstGeom prst="rect">
            <a:avLst/>
          </a:prstGeom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39" y="1905288"/>
            <a:ext cx="2025349" cy="736491"/>
          </a:xfrm>
          <a:prstGeom prst="rect">
            <a:avLst/>
          </a:prstGeom>
        </p:spPr>
      </p:pic>
      <p:pic>
        <p:nvPicPr>
          <p:cNvPr id="62" name="Imagem 6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388" y="4931869"/>
            <a:ext cx="1525990" cy="288856"/>
          </a:xfrm>
          <a:prstGeom prst="rect">
            <a:avLst/>
          </a:prstGeom>
        </p:spPr>
      </p:pic>
      <p:pic>
        <p:nvPicPr>
          <p:cNvPr id="63" name="Imagem 6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53" y="4486729"/>
            <a:ext cx="1171733" cy="117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o Número do Slide 24">
            <a:extLst>
              <a:ext uri="{FF2B5EF4-FFF2-40B4-BE49-F238E27FC236}">
                <a16:creationId xmlns=""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  <a:pPr rtl="0"/>
              <a:t>6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31231" y="87111"/>
            <a:ext cx="9555320" cy="720000"/>
          </a:xfrm>
        </p:spPr>
        <p:txBody>
          <a:bodyPr rtlCol="0"/>
          <a:lstStyle/>
          <a:p>
            <a:pPr algn="l"/>
            <a:r>
              <a:rPr lang="pt-BR" dirty="0">
                <a:solidFill>
                  <a:schemeClr val="tx1"/>
                </a:solidFill>
              </a:rPr>
              <a:t>Arquitetura do Sistema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1" y="910669"/>
            <a:ext cx="6696791" cy="57627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sp>
        <p:nvSpPr>
          <p:cNvPr id="11" name="Subtítulo 6"/>
          <p:cNvSpPr>
            <a:spLocks noGrp="1"/>
          </p:cNvSpPr>
          <p:nvPr>
            <p:ph type="subTitle" idx="1"/>
          </p:nvPr>
        </p:nvSpPr>
        <p:spPr>
          <a:xfrm>
            <a:off x="7578811" y="2608368"/>
            <a:ext cx="4294137" cy="2622659"/>
          </a:xfrm>
        </p:spPr>
        <p:txBody>
          <a:bodyPr/>
          <a:lstStyle/>
          <a:p>
            <a:pPr algn="ctr"/>
            <a:r>
              <a:rPr lang="pt-BR" noProof="1"/>
              <a:t>Para esta aplicação, o processo considerado </a:t>
            </a:r>
            <a:r>
              <a:rPr lang="pt-BR" b="1" noProof="1"/>
              <a:t>Cliente</a:t>
            </a:r>
            <a:r>
              <a:rPr lang="pt-BR" noProof="1"/>
              <a:t> </a:t>
            </a:r>
            <a:r>
              <a:rPr lang="pt-BR" b="1" noProof="1"/>
              <a:t>será o navegador do usuário</a:t>
            </a:r>
            <a:r>
              <a:rPr lang="pt-BR" noProof="1"/>
              <a:t>, que troca mensagens com o </a:t>
            </a:r>
            <a:r>
              <a:rPr lang="pt-BR" b="1" noProof="1"/>
              <a:t>processo Servidor sendo executado no servidor Web</a:t>
            </a:r>
            <a:r>
              <a:rPr lang="pt-BR" noProof="1"/>
              <a:t>.</a:t>
            </a:r>
          </a:p>
          <a:p>
            <a:pPr algn="ctr"/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166540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o Número do Slide 24">
            <a:extLst>
              <a:ext uri="{FF2B5EF4-FFF2-40B4-BE49-F238E27FC236}">
                <a16:creationId xmlns=""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  <a:pPr rtl="0"/>
              <a:t>7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31231" y="87111"/>
            <a:ext cx="9555320" cy="720000"/>
          </a:xfrm>
        </p:spPr>
        <p:txBody>
          <a:bodyPr rtlCol="0"/>
          <a:lstStyle/>
          <a:p>
            <a:pPr algn="l"/>
            <a:r>
              <a:rPr lang="pt-BR" dirty="0">
                <a:solidFill>
                  <a:schemeClr val="tx1"/>
                </a:solidFill>
              </a:rPr>
              <a:t>Modelo de Dados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>
          <a:xfrm>
            <a:off x="8246076" y="2133601"/>
            <a:ext cx="3626872" cy="30480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b="1" dirty="0" smtClean="0"/>
              <a:t>MySQL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Notação </a:t>
            </a:r>
            <a:r>
              <a:rPr lang="pt-BR" dirty="0"/>
              <a:t>do pé de </a:t>
            </a:r>
            <a:r>
              <a:rPr lang="pt-BR" dirty="0" smtClean="0"/>
              <a:t>galinha (</a:t>
            </a:r>
            <a:r>
              <a:rPr lang="pt-BR" dirty="0"/>
              <a:t>anotação </a:t>
            </a:r>
            <a:r>
              <a:rPr lang="pt-BR" dirty="0" smtClean="0"/>
              <a:t>Martin)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Tabela intermediaria entre </a:t>
            </a:r>
            <a:r>
              <a:rPr lang="pt-BR" b="1" dirty="0" smtClean="0"/>
              <a:t>Receita</a:t>
            </a:r>
            <a:r>
              <a:rPr lang="pt-BR" dirty="0" smtClean="0"/>
              <a:t> e </a:t>
            </a:r>
            <a:r>
              <a:rPr lang="pt-BR" b="1" dirty="0" smtClean="0"/>
              <a:t>Ingrediente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Tabela central </a:t>
            </a:r>
            <a:r>
              <a:rPr lang="pt-BR" b="1" dirty="0" smtClean="0"/>
              <a:t>Receita</a:t>
            </a:r>
            <a:endParaRPr lang="pt-BR" b="1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9" y="895100"/>
            <a:ext cx="7736579" cy="5266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16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sz="4800" noProof="1"/>
              <a:t>Gestão do Projeto</a:t>
            </a:r>
            <a:endParaRPr lang="pt-BR" sz="4500" noProof="1"/>
          </a:p>
        </p:txBody>
      </p:sp>
      <p:sp>
        <p:nvSpPr>
          <p:cNvPr id="32" name="Espaço Reservado para o Número do Slide 31">
            <a:extLst>
              <a:ext uri="{FF2B5EF4-FFF2-40B4-BE49-F238E27FC236}">
                <a16:creationId xmlns="" xmlns:a16="http://schemas.microsoft.com/office/drawing/2014/main" id="{C592E3C7-C5F5-487D-BD26-C4DBC1741AC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noProof="1" smtClean="0"/>
              <a:pPr rtl="0"/>
              <a:t>8</a:t>
            </a:fld>
            <a:endParaRPr lang="pt-BR" noProof="1"/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pic>
        <p:nvPicPr>
          <p:cNvPr id="31" name="Google Shape;229;p10" descr="Logotipo&#10;&#10;Descrição gerada automaticament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577053" y="1786034"/>
            <a:ext cx="1937570" cy="67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226;p10" descr="Logotipo&#10;&#10;Descrição gerada automaticament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12107" y="1537639"/>
            <a:ext cx="3006913" cy="116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70" y="2674114"/>
            <a:ext cx="4792150" cy="3443416"/>
          </a:xfrm>
          <a:prstGeom prst="rect">
            <a:avLst/>
          </a:prstGeom>
        </p:spPr>
      </p:pic>
      <p:pic>
        <p:nvPicPr>
          <p:cNvPr id="35" name="Imagem 34"/>
          <p:cNvPicPr/>
          <p:nvPr/>
        </p:nvPicPr>
        <p:blipFill rotWithShape="1">
          <a:blip r:embed="rId7"/>
          <a:srcRect t="6994"/>
          <a:stretch/>
        </p:blipFill>
        <p:spPr>
          <a:xfrm>
            <a:off x="6071092" y="2674114"/>
            <a:ext cx="5313601" cy="3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1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ço Reservado para Texto 27">
            <a:extLst>
              <a:ext uri="{FF2B5EF4-FFF2-40B4-BE49-F238E27FC236}">
                <a16:creationId xmlns=""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/>
        <p:txBody>
          <a:bodyPr rtlCol="0"/>
          <a:lstStyle/>
          <a:p>
            <a:pPr rtl="0"/>
            <a:r>
              <a:rPr lang="pt-BR" noProof="1" smtClean="0"/>
              <a:t>Android</a:t>
            </a:r>
          </a:p>
          <a:p>
            <a:pPr rtl="0"/>
            <a:r>
              <a:rPr lang="pt-BR" noProof="1" smtClean="0"/>
              <a:t>iOS</a:t>
            </a:r>
            <a:endParaRPr lang="pt-BR" noProof="1"/>
          </a:p>
        </p:txBody>
      </p:sp>
      <p:sp>
        <p:nvSpPr>
          <p:cNvPr id="29" name="Espaço Reservado para Texto 28">
            <a:extLst>
              <a:ext uri="{FF2B5EF4-FFF2-40B4-BE49-F238E27FC236}">
                <a16:creationId xmlns=""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/>
        <p:txBody>
          <a:bodyPr rtlCol="0"/>
          <a:lstStyle/>
          <a:p>
            <a:pPr rtl="0"/>
            <a:r>
              <a:rPr lang="pt-BR" noProof="1"/>
              <a:t>Poucos Concorrentes</a:t>
            </a:r>
          </a:p>
        </p:txBody>
      </p:sp>
      <p:sp>
        <p:nvSpPr>
          <p:cNvPr id="27" name="Espaço Reservado para Texto 26">
            <a:extLst>
              <a:ext uri="{FF2B5EF4-FFF2-40B4-BE49-F238E27FC236}">
                <a16:creationId xmlns=""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974784" y="1864921"/>
            <a:ext cx="4033901" cy="3995936"/>
          </a:xfrm>
        </p:spPr>
        <p:txBody>
          <a:bodyPr rtlCol="0"/>
          <a:lstStyle/>
          <a:p>
            <a:r>
              <a:rPr lang="pt-BR" noProof="1"/>
              <a:t>Combobox com pesquisa ingrediente</a:t>
            </a:r>
          </a:p>
          <a:p>
            <a:r>
              <a:rPr lang="pt-BR" noProof="1"/>
              <a:t>Visualização da receita (ingredientes, quantidades e modo preparo)</a:t>
            </a:r>
          </a:p>
          <a:p>
            <a:r>
              <a:rPr lang="pt-BR" noProof="1"/>
              <a:t>Lembrar senha</a:t>
            </a:r>
          </a:p>
          <a:p>
            <a:r>
              <a:rPr lang="pt-BR" noProof="1"/>
              <a:t>Recuperar </a:t>
            </a:r>
            <a:r>
              <a:rPr lang="pt-BR" noProof="1" smtClean="0"/>
              <a:t>senha</a:t>
            </a:r>
            <a:endParaRPr lang="pt-BR" noProof="1"/>
          </a:p>
        </p:txBody>
      </p:sp>
      <p:sp>
        <p:nvSpPr>
          <p:cNvPr id="30" name="Espaço Reservado para Texto 29">
            <a:extLst>
              <a:ext uri="{FF2B5EF4-FFF2-40B4-BE49-F238E27FC236}">
                <a16:creationId xmlns=""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>
          <a:xfrm>
            <a:off x="1370924" y="1864921"/>
            <a:ext cx="3337708" cy="779221"/>
          </a:xfrm>
        </p:spPr>
        <p:txBody>
          <a:bodyPr rtlCol="0"/>
          <a:lstStyle/>
          <a:p>
            <a:pPr rtl="0"/>
            <a:r>
              <a:rPr lang="pt-BR" sz="3600" noProof="1" smtClean="0"/>
              <a:t>Usabilidade</a:t>
            </a:r>
            <a:endParaRPr lang="pt-BR" sz="5000" noProof="1"/>
          </a:p>
        </p:txBody>
      </p:sp>
      <p:sp>
        <p:nvSpPr>
          <p:cNvPr id="31" name="Espaço Reservado para Texto 30">
            <a:extLst>
              <a:ext uri="{FF2B5EF4-FFF2-40B4-BE49-F238E27FC236}">
                <a16:creationId xmlns=""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5022995" y="1864921"/>
            <a:ext cx="3177128" cy="1402726"/>
          </a:xfrm>
        </p:spPr>
        <p:txBody>
          <a:bodyPr rtlCol="0"/>
          <a:lstStyle/>
          <a:p>
            <a:pPr rtl="0"/>
            <a:r>
              <a:rPr lang="pt-BR" sz="3600" noProof="1" smtClean="0"/>
              <a:t>Disponibilizar</a:t>
            </a:r>
          </a:p>
          <a:p>
            <a:pPr rtl="0"/>
            <a:r>
              <a:rPr lang="pt-BR" sz="3600" noProof="1" smtClean="0"/>
              <a:t>Plataformas</a:t>
            </a:r>
            <a:endParaRPr lang="pt-BR" sz="3600" noProof="1"/>
          </a:p>
        </p:txBody>
      </p:sp>
      <p:sp>
        <p:nvSpPr>
          <p:cNvPr id="2" name="Espaço Reservado para Texto 1">
            <a:extLst>
              <a:ext uri="{FF2B5EF4-FFF2-40B4-BE49-F238E27FC236}">
                <a16:creationId xmlns="" xmlns:a16="http://schemas.microsoft.com/office/drawing/2014/main" id="{8A326F89-BEF6-4EB6-94DD-7B443FAADD1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8220388" y="2636108"/>
            <a:ext cx="2777126" cy="1103870"/>
          </a:xfrm>
        </p:spPr>
        <p:txBody>
          <a:bodyPr rtlCol="0"/>
          <a:lstStyle/>
          <a:p>
            <a:pPr rtl="0"/>
            <a:r>
              <a:rPr lang="pt-BR" sz="3600" noProof="1" smtClean="0"/>
              <a:t>Melhorias</a:t>
            </a:r>
            <a:endParaRPr lang="pt-BR" sz="3600" noProof="1"/>
          </a:p>
        </p:txBody>
      </p:sp>
      <p:sp>
        <p:nvSpPr>
          <p:cNvPr id="23" name="Título 22">
            <a:extLst>
              <a:ext uri="{FF2B5EF4-FFF2-40B4-BE49-F238E27FC236}">
                <a16:creationId xmlns=""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1" smtClean="0"/>
              <a:t>Trabalhos Futuros</a:t>
            </a:r>
            <a:endParaRPr lang="pt-BR" noProof="1"/>
          </a:p>
        </p:txBody>
      </p:sp>
      <p:sp>
        <p:nvSpPr>
          <p:cNvPr id="26" name="Espaço Reservado para Texto 25">
            <a:extLst>
              <a:ext uri="{FF2B5EF4-FFF2-40B4-BE49-F238E27FC236}">
                <a16:creationId xmlns=""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BR" noProof="1"/>
              <a:t>Integer convallis suscipit ante eu varius. Morbi a purus dolor. </a:t>
            </a:r>
          </a:p>
        </p:txBody>
      </p:sp>
      <p:sp>
        <p:nvSpPr>
          <p:cNvPr id="18" name="Espaço Reservado para o Número do Slide 17">
            <a:extLst>
              <a:ext uri="{FF2B5EF4-FFF2-40B4-BE49-F238E27FC236}">
                <a16:creationId xmlns="" xmlns:a16="http://schemas.microsoft.com/office/drawing/2014/main" id="{C5ADA44E-F9BC-4E0D-B323-27D643553A97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1" smtClean="0"/>
              <a:pPr algn="ctr" rtl="0"/>
              <a:t>9</a:t>
            </a:fld>
            <a:endParaRPr lang="pt-BR" noProof="1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478255_TF66835393" id="{5D0D3EA3-50F9-484D-B76F-38AEECFCDA8B}" vid="{A6B774DC-6718-43F4-B802-0FBB4EB58F83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FCFEE3-59F5-490C-AC74-047FF9F6A8F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6F9DDD-282A-43E9-BFE4-D33DFFFD07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B97A58-017B-407D-9B26-277921821F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com esferas azuis</Template>
  <TotalTime>0</TotalTime>
  <Words>250</Words>
  <Application>Microsoft Office PowerPoint</Application>
  <PresentationFormat>Widescreen</PresentationFormat>
  <Paragraphs>72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Corbel</vt:lpstr>
      <vt:lpstr>Times New Roman</vt:lpstr>
      <vt:lpstr>Tema do Office</vt:lpstr>
      <vt:lpstr>Lista de compras inteligente</vt:lpstr>
      <vt:lpstr>O que é a Lista de Compras Inteligente?</vt:lpstr>
      <vt:lpstr>Motivação</vt:lpstr>
      <vt:lpstr>Vantagens</vt:lpstr>
      <vt:lpstr>Tecnologicas</vt:lpstr>
      <vt:lpstr>Arquitetura do Sistema</vt:lpstr>
      <vt:lpstr>Modelo de Dados</vt:lpstr>
      <vt:lpstr>Gestão do Projeto</vt:lpstr>
      <vt:lpstr>Trabalhos Futuros</vt:lpstr>
      <vt:lpstr>Desafios e Aprendizados</vt:lpstr>
      <vt:lpstr>Obrigado 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2021-11-09T22:32:06Z</dcterms:created>
  <dcterms:modified xsi:type="dcterms:W3CDTF">2021-11-14T02:12:33Z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